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90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668A1-01CE-21E4-D7D5-076136C8FF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99E261-FED5-347E-2A4A-ABF93D10CA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F66A4-EC83-F1F8-670A-4EAE819EF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A4FE9-EDD8-4C20-9B4A-DC8FF1B4BF2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29DA7-EA07-918C-5243-D744A70B2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BD925-5BF8-C3E8-1D45-EC376A574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9636-8277-4AEA-B23D-56AD290B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2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6EF7B-EB5E-22DB-70AC-9B81916E5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31CBB4-0365-F88A-5DD7-335E557F8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C3E1B-34FF-0BB1-2F9D-D9DA021E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A4FE9-EDD8-4C20-9B4A-DC8FF1B4BF2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91B90-DD20-F831-FDDC-427238005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AB268-1F9D-B9A3-9A7B-D827D88FD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9636-8277-4AEA-B23D-56AD290B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8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012242-A89C-8732-C0E0-D7B5845685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E83BE4-7E09-8E97-00AD-0564A01235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04B2B-9992-D043-0955-CE0742E17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A4FE9-EDD8-4C20-9B4A-DC8FF1B4BF2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34286-0F20-B1DA-049F-5D2D95F52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F6248-6486-B8AA-34E2-0C25A8A95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9636-8277-4AEA-B23D-56AD290B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96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7946D-BC5A-58B1-F855-4616E809B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8AD2C-3BB4-CE76-2DE1-A0718FC10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FCAE1-F23F-F197-4DB4-7021E8BEB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A4FE9-EDD8-4C20-9B4A-DC8FF1B4BF2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CC64E-4AB2-75C9-AA54-F7FFE65B5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22504-5D2B-EDCF-D58E-6A62FBBB0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9636-8277-4AEA-B23D-56AD290B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4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20AD4-01C9-8DA7-A9A9-F70F174B9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D7D989-4F3A-4393-B84C-62CACF4FB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FB1D6-562E-753D-5CB8-C564B157B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A4FE9-EDD8-4C20-9B4A-DC8FF1B4BF2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198E7-C574-1181-DECE-7F8A3E5EF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FF33F-ED5C-95C3-8163-BBE48248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9636-8277-4AEA-B23D-56AD290B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9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7981D-6E74-8B61-E055-C56C0014F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873F0-97E4-2F5C-F8B7-0D63431C7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06ACB0-F324-9C8F-806B-9FE85D3EA4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6A11A-65B2-D3B0-4761-42B708E98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A4FE9-EDD8-4C20-9B4A-DC8FF1B4BF2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CE154B-1E4F-8834-A998-7446A9F7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BB019-266B-6248-E5D7-54633AC3D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9636-8277-4AEA-B23D-56AD290B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6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927F0-4F42-6D5D-8144-1E9D82E38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80C68-31CB-7660-DFDE-7C64F336E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35F244-2A36-A882-DFE5-5D75FDC37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A1FE2A-9C9D-6C2D-086D-63F13F469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80C97F-0DBA-0F00-0D4C-889F4FCACA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010D67-3D49-70E0-E448-400BA1DBB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A4FE9-EDD8-4C20-9B4A-DC8FF1B4BF2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F41B02-CD9A-782A-0977-5CAE0E2F7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D39E4A-4A18-D95C-2767-13CEB5E8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9636-8277-4AEA-B23D-56AD290B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8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424BE-F584-671A-95D4-0B481D04D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E5115-BD57-3336-2632-E4A2745CA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A4FE9-EDD8-4C20-9B4A-DC8FF1B4BF2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57326E-7423-A78D-4522-E7AC8C8DA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8A57B9-DB07-2681-B07F-FDF77DEC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9636-8277-4AEA-B23D-56AD290B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5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4F204C-9164-AE67-0A0C-E38CC2DF7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A4FE9-EDD8-4C20-9B4A-DC8FF1B4BF2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639214-76D8-AD62-5FE5-2A3D8890B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5CE5B5-FBC3-C757-E3E8-64B984BAA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9636-8277-4AEA-B23D-56AD290B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14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55A80-D4B6-58DB-9910-7F1C9D622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104E0-B94E-D0CA-C998-77DEB127E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F92D78-4CF2-1102-117D-5A4DF0EF5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143069-B6EC-01AD-4FFE-248AC963D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A4FE9-EDD8-4C20-9B4A-DC8FF1B4BF2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64AA4-125A-5639-C6AE-192A89BB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E4C5B2-3BB6-C62C-EF04-496E24FA6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9636-8277-4AEA-B23D-56AD290B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53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BD453-6CC9-483F-8DFE-DDB0A82F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72450A-74D7-EB46-9162-E42A004A73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C45F3-84CF-4CCC-F8BD-E15FDB4F8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C3435E-9C2F-A8EA-E2AB-BFC6543D8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A4FE9-EDD8-4C20-9B4A-DC8FF1B4BF2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8EA9F2-8E60-A71F-AFEE-D657E8C08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DA75F-BF40-6A1B-538F-76C2869C5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9636-8277-4AEA-B23D-56AD290B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5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D0E82E-635C-73E0-286E-879A95018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7B1258-6854-8C88-41F0-16E632515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823F9-82D3-87C8-C022-5DA3C0CC7B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4FE9-EDD8-4C20-9B4A-DC8FF1B4BF2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55B63-2757-3905-AF11-32C32B480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2A963-0909-69F2-7ED5-025AB947E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E9636-8277-4AEA-B23D-56AD290B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8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ình nền Thực Phẩm Nhật Bản Ảnh Nền, Sushi, Con Mèo May Mắn, Lễ Hội ẩm Thực  Background Vector để tải xuống miễn phí - Pngtree">
            <a:extLst>
              <a:ext uri="{FF2B5EF4-FFF2-40B4-BE49-F238E27FC236}">
                <a16:creationId xmlns:a16="http://schemas.microsoft.com/office/drawing/2014/main" id="{F315E555-2C08-011B-53C1-A72CA1240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1" y="0"/>
            <a:ext cx="12920135" cy="726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4F101C3-3CE9-39EC-4A35-A4E2C85BE787}"/>
              </a:ext>
            </a:extLst>
          </p:cNvPr>
          <p:cNvSpPr txBox="1"/>
          <p:nvPr/>
        </p:nvSpPr>
        <p:spPr>
          <a:xfrm>
            <a:off x="1986743" y="266008"/>
            <a:ext cx="8861366" cy="8925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TRƯỜNG MẪU GIÁO CHIM NON</a:t>
            </a:r>
          </a:p>
          <a:p>
            <a:pPr algn="ctr"/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THỰC ĐƠN TUẦN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– THÁNG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/2023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E292A57F-30CB-50F8-AA6A-1DFA9FFC1E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233562"/>
              </p:ext>
            </p:extLst>
          </p:nvPr>
        </p:nvGraphicFramePr>
        <p:xfrm>
          <a:off x="399010" y="1158560"/>
          <a:ext cx="11510355" cy="576420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27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4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2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99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38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534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86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44404">
                <a:tc gridSpan="5">
                  <a:txBody>
                    <a:bodyPr/>
                    <a:lstStyle/>
                    <a:p>
                      <a:pPr algn="ctr"/>
                      <a:endParaRPr lang="vi-VN" dirty="0"/>
                    </a:p>
                    <a:p>
                      <a:pPr algn="ctr"/>
                      <a:r>
                        <a:rPr lang="vi-VN" dirty="0"/>
                        <a:t>Bữa chính</a:t>
                      </a:r>
                      <a:r>
                        <a:rPr lang="vi-VN" baseline="0" dirty="0"/>
                        <a:t> trưa</a:t>
                      </a:r>
                      <a:r>
                        <a:rPr lang="vi-VN" dirty="0"/>
                        <a:t> – Mẫu giáo + Nhà trẻ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dirty="0" smtClean="0"/>
                    </a:p>
                    <a:p>
                      <a:pPr algn="ctr"/>
                      <a:r>
                        <a:rPr lang="vi-VN" dirty="0" smtClean="0"/>
                        <a:t>Bữa</a:t>
                      </a:r>
                      <a:r>
                        <a:rPr lang="vi-VN" baseline="0" dirty="0" smtClean="0"/>
                        <a:t> </a:t>
                      </a:r>
                      <a:r>
                        <a:rPr lang="vi-VN" baseline="0" dirty="0"/>
                        <a:t>chính chiều</a:t>
                      </a:r>
                      <a:endParaRPr lang="vi-VN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dirty="0" smtClean="0"/>
                    </a:p>
                    <a:p>
                      <a:pPr algn="ctr"/>
                      <a:r>
                        <a:rPr lang="vi-VN" dirty="0" smtClean="0"/>
                        <a:t>Bữa</a:t>
                      </a:r>
                      <a:r>
                        <a:rPr lang="vi-VN" baseline="0" dirty="0" smtClean="0"/>
                        <a:t> </a:t>
                      </a:r>
                      <a:r>
                        <a:rPr lang="vi-VN" baseline="0" dirty="0"/>
                        <a:t>chính chiều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dirty="0" smtClean="0"/>
                    </a:p>
                    <a:p>
                      <a:pPr algn="ctr"/>
                      <a:r>
                        <a:rPr lang="vi-VN" dirty="0" smtClean="0"/>
                        <a:t>Phụ</a:t>
                      </a:r>
                      <a:r>
                        <a:rPr lang="vi-VN" baseline="0" dirty="0" smtClean="0"/>
                        <a:t> </a:t>
                      </a:r>
                      <a:r>
                        <a:rPr lang="vi-VN" baseline="0" dirty="0"/>
                        <a:t>chiều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309">
                <a:tc>
                  <a:txBody>
                    <a:bodyPr/>
                    <a:lstStyle/>
                    <a:p>
                      <a:pPr algn="ctr"/>
                      <a:endParaRPr lang="vi-VN" sz="14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vi-VN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Thứ</a:t>
                      </a:r>
                      <a:endParaRPr 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14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vi-VN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Ngày</a:t>
                      </a:r>
                      <a:endParaRPr 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6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vi-VN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Món </a:t>
                      </a:r>
                      <a:r>
                        <a:rPr lang="vi-VN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mặn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5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vi-VN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Canh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5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6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6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miệng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7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vi-VN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M</a:t>
                      </a:r>
                      <a:r>
                        <a:rPr lang="en-U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ẫ</a:t>
                      </a:r>
                      <a:r>
                        <a:rPr lang="vi-VN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u</a:t>
                      </a:r>
                      <a:r>
                        <a:rPr lang="vi-VN" sz="16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g</a:t>
                      </a:r>
                      <a:r>
                        <a:rPr lang="vi-VN" sz="16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iáo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6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vi-VN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Nhà</a:t>
                      </a:r>
                      <a:r>
                        <a:rPr lang="vi-VN" sz="16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vi-VN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trẻ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7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vi-VN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MG-NT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4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hầm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cốt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dừa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rau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muống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Dưa hấu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cá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hồi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xanh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cá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hồi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xanh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Dielac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972073"/>
                  </a:ext>
                </a:extLst>
              </a:tr>
              <a:tr h="7747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pho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tỏi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Bún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nam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Bộ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Bún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nam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Bộ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Sữa Dielac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493992"/>
                  </a:ext>
                </a:extLst>
              </a:tr>
              <a:tr h="806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me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mùng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tơi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tôm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 chua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Súp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đỏ</a:t>
                      </a:r>
                      <a:endParaRPr lang="en-US" sz="14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mỳ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Súp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đỏ</a:t>
                      </a:r>
                      <a:endParaRPr lang="en-US" sz="14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mỳ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Sữa Dielac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8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Tôm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dim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vi-VN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xanh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Xôi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cút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 đa gà nấm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Sữa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Dielac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11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Chả cá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 chua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mỳ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bơ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uốc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Metacare</a:t>
                      </a:r>
                      <a:endParaRPr lang="vi-VN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Cơm, </a:t>
                      </a:r>
                      <a:r>
                        <a:rPr lang="en-US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chưng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vi-VN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 Canh </a:t>
                      </a:r>
                      <a:r>
                        <a:rPr lang="en-US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xanh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vi-VN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nấu thịt</a:t>
                      </a:r>
                    </a:p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Chuối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tiêu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34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179</Words>
  <Application>Microsoft Office PowerPoint</Application>
  <PresentationFormat>Widescreen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chouuanh161107@gmail.com</dc:creator>
  <cp:lastModifiedBy>Techsi.vn</cp:lastModifiedBy>
  <cp:revision>15</cp:revision>
  <dcterms:created xsi:type="dcterms:W3CDTF">2022-12-13T13:34:26Z</dcterms:created>
  <dcterms:modified xsi:type="dcterms:W3CDTF">2023-04-04T09:34:14Z</dcterms:modified>
</cp:coreProperties>
</file>